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3" r:id="rId4"/>
    <p:sldId id="258" r:id="rId5"/>
    <p:sldId id="262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56C100C-0528-4B02-9233-B6BB184CADDC}" type="datetimeFigureOut">
              <a:rPr lang="en-US" smtClean="0"/>
              <a:pPr/>
              <a:t>2/25/2010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8020A20-1A53-43B2-9E41-14FB17ECA7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tevelutz.files.wordpress.com/2009/10/andrew-jack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Battle Of New Orleans</a:t>
            </a:r>
            <a:br>
              <a:rPr lang="en-US" dirty="0" smtClean="0"/>
            </a:br>
            <a:r>
              <a:rPr lang="en-US" dirty="0" smtClean="0"/>
              <a:t>America’s Final Battle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Aaron Ruben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399032"/>
          </a:xfrm>
        </p:spPr>
        <p:txBody>
          <a:bodyPr/>
          <a:lstStyle/>
          <a:p>
            <a:r>
              <a:rPr lang="en-US" dirty="0" smtClean="0"/>
              <a:t>Treaty of Ghent</a:t>
            </a:r>
            <a:endParaRPr lang="en-US" dirty="0"/>
          </a:p>
        </p:txBody>
      </p:sp>
      <p:pic>
        <p:nvPicPr>
          <p:cNvPr id="103426" name="Picture 2" descr="http://www.easypedia.gr/el/images/shared/7/73/Signing_of_Treaty_of_Ghent_(18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95600"/>
            <a:ext cx="9144000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43400" y="304800"/>
            <a:ext cx="4800600" cy="267765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When the Treaty of Ghent was signed, it was supposed to be the end of the war but news never got to New Orleans until after the battle.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Be able to list the two specific battles </a:t>
            </a:r>
            <a:r>
              <a:rPr lang="en-US" sz="4400" dirty="0" smtClean="0"/>
              <a:t>of the </a:t>
            </a:r>
            <a:r>
              <a:rPr lang="en-US" sz="4400" dirty="0" smtClean="0"/>
              <a:t>Battle of New Orleans and </a:t>
            </a:r>
            <a:r>
              <a:rPr lang="en-US" sz="4400" dirty="0" smtClean="0"/>
              <a:t>information </a:t>
            </a:r>
            <a:r>
              <a:rPr lang="en-US" sz="4400" dirty="0" smtClean="0"/>
              <a:t>about them.</a:t>
            </a: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4267200"/>
          <a:ext cx="9144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# of Casualties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American Forces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British Forces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r>
                        <a:rPr lang="en-US" baseline="0" dirty="0" smtClean="0"/>
                        <a:t> of Soldiers Killed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# of Soldiers</a:t>
                      </a:r>
                      <a:r>
                        <a:rPr lang="en-US" baseline="0" dirty="0" smtClean="0"/>
                        <a:t> Wounded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167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# of Soldiers Missing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Causalities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December 23</a:t>
            </a:r>
            <a:r>
              <a:rPr lang="en-US" baseline="30000" dirty="0" smtClean="0"/>
              <a:t>rd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676400"/>
            <a:ext cx="4495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“By the Eternal, they shall not sleep on our soil.”-General Andrew Jackson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danielhaston.com/history/images/Battle-of-NO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477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77000" y="0"/>
            <a:ext cx="2667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Chalmette Plantation, Location of January 8</a:t>
            </a:r>
            <a:r>
              <a:rPr lang="en-US" sz="36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3600" b="1" dirty="0" smtClean="0">
                <a:solidFill>
                  <a:srgbClr val="FF0000"/>
                </a:solidFill>
              </a:rPr>
              <a:t> Battle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4267198"/>
          <a:ext cx="9144000" cy="2590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409074">
                <a:tc>
                  <a:txBody>
                    <a:bodyPr/>
                    <a:lstStyle/>
                    <a:p>
                      <a:r>
                        <a:rPr lang="en-US" dirty="0" smtClean="0"/>
                        <a:t># of Casualties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American</a:t>
                      </a:r>
                      <a:r>
                        <a:rPr lang="en-US" baseline="0" dirty="0" smtClean="0"/>
                        <a:t> Forces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British</a:t>
                      </a:r>
                      <a:r>
                        <a:rPr lang="en-US" baseline="0" dirty="0" smtClean="0"/>
                        <a:t> Forces</a:t>
                      </a:r>
                      <a:endParaRPr lang="en-US" dirty="0"/>
                    </a:p>
                  </a:txBody>
                  <a:tcPr/>
                </a:tc>
              </a:tr>
              <a:tr h="545432">
                <a:tc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r>
                        <a:rPr lang="en-US" baseline="0" dirty="0" smtClean="0"/>
                        <a:t> of Soldiers Killed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291</a:t>
                      </a:r>
                      <a:endParaRPr lang="en-US" dirty="0"/>
                    </a:p>
                  </a:txBody>
                  <a:tcPr/>
                </a:tc>
              </a:tr>
              <a:tr h="545432">
                <a:tc>
                  <a:txBody>
                    <a:bodyPr/>
                    <a:lstStyle/>
                    <a:p>
                      <a:r>
                        <a:rPr lang="en-US" dirty="0" smtClean="0"/>
                        <a:t>#of Soldiers Wounded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1967</a:t>
                      </a:r>
                      <a:endParaRPr lang="en-US" dirty="0"/>
                    </a:p>
                  </a:txBody>
                  <a:tcPr/>
                </a:tc>
              </a:tr>
              <a:tr h="545432">
                <a:tc>
                  <a:txBody>
                    <a:bodyPr/>
                    <a:lstStyle/>
                    <a:p>
                      <a:r>
                        <a:rPr lang="en-US" dirty="0" smtClean="0"/>
                        <a:t># of Soldiers Missing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484</a:t>
                      </a:r>
                      <a:endParaRPr lang="en-US" dirty="0"/>
                    </a:p>
                  </a:txBody>
                  <a:tcPr/>
                </a:tc>
              </a:tr>
              <a:tr h="545432">
                <a:tc>
                  <a:txBody>
                    <a:bodyPr/>
                    <a:lstStyle/>
                    <a:p>
                      <a:r>
                        <a:rPr lang="en-US" dirty="0" smtClean="0"/>
                        <a:t>Total Casualties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2042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January 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 descr="http://symonsez.files.wordpress.com/2010/01/pakenh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2819400" cy="2971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0" y="1828800"/>
            <a:ext cx="541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Edward </a:t>
            </a:r>
            <a:r>
              <a:rPr lang="en-US" sz="3600" dirty="0" err="1" smtClean="0"/>
              <a:t>Pakenham</a:t>
            </a:r>
            <a:r>
              <a:rPr lang="en-US" sz="3600" dirty="0" smtClean="0"/>
              <a:t>, General of British Army-Led the </a:t>
            </a:r>
            <a:r>
              <a:rPr lang="en-US" sz="3600" dirty="0" err="1" smtClean="0"/>
              <a:t>Assualt</a:t>
            </a:r>
            <a:r>
              <a:rPr lang="en-US" sz="3600" dirty="0" smtClean="0"/>
              <a:t> on Jackson’s Position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1905000"/>
          <a:ext cx="91440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76416">
                <a:tc>
                  <a:txBody>
                    <a:bodyPr/>
                    <a:lstStyle/>
                    <a:p>
                      <a:r>
                        <a:rPr lang="en-US" dirty="0" smtClean="0"/>
                        <a:t>Total #</a:t>
                      </a:r>
                      <a:r>
                        <a:rPr lang="en-US" baseline="0" dirty="0" smtClean="0"/>
                        <a:t> of Casualties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American</a:t>
                      </a:r>
                      <a:r>
                        <a:rPr lang="en-US" baseline="0" dirty="0" smtClean="0"/>
                        <a:t> Forces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British</a:t>
                      </a:r>
                      <a:r>
                        <a:rPr lang="en-US" baseline="0" dirty="0" smtClean="0"/>
                        <a:t> Forces</a:t>
                      </a:r>
                      <a:endParaRPr lang="en-US" dirty="0"/>
                    </a:p>
                  </a:txBody>
                  <a:tcPr/>
                </a:tc>
              </a:tr>
              <a:tr h="10441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 of Killed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337</a:t>
                      </a:r>
                      <a:endParaRPr lang="en-US" sz="2400" dirty="0"/>
                    </a:p>
                  </a:txBody>
                  <a:tcPr/>
                </a:tc>
              </a:tr>
              <a:tr h="10441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 of Wounded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2134</a:t>
                      </a:r>
                      <a:endParaRPr lang="en-US" sz="2400" dirty="0"/>
                    </a:p>
                  </a:txBody>
                  <a:tcPr/>
                </a:tc>
              </a:tr>
              <a:tr h="10441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 of Missing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548</a:t>
                      </a:r>
                      <a:endParaRPr lang="en-US" sz="2400" dirty="0"/>
                    </a:p>
                  </a:txBody>
                  <a:tcPr/>
                </a:tc>
              </a:tr>
              <a:tr h="10441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Total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274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3019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of Battles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6511</TotalTime>
  <Words>193</Words>
  <Application>Microsoft Office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The Battle Of New Orleans America’s Final Battle</vt:lpstr>
      <vt:lpstr>Treaty of Ghent</vt:lpstr>
      <vt:lpstr>Objective</vt:lpstr>
      <vt:lpstr>Battle of December 23rd</vt:lpstr>
      <vt:lpstr>Slide 5</vt:lpstr>
      <vt:lpstr>Battle of January 8th </vt:lpstr>
      <vt:lpstr>Conclusion of Battles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New Orleans The True End of 1812</dc:title>
  <dc:creator>Owner</dc:creator>
  <cp:lastModifiedBy>Owner</cp:lastModifiedBy>
  <cp:revision>268</cp:revision>
  <dcterms:created xsi:type="dcterms:W3CDTF">2010-01-26T23:41:13Z</dcterms:created>
  <dcterms:modified xsi:type="dcterms:W3CDTF">2010-02-25T15:03:52Z</dcterms:modified>
</cp:coreProperties>
</file>